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Frank Ruhl Libre Medium"/>
      <p:regular r:id="rId20"/>
      <p:bold r:id="rId21"/>
    </p:embeddedFont>
    <p:embeddedFont>
      <p:font typeface="Frank Ruhl Libre"/>
      <p:regular r:id="rId22"/>
      <p:bold r:id="rId23"/>
    </p:embeddedFont>
    <p:embeddedFont>
      <p:font typeface="Libre Baskerville"/>
      <p:regular r:id="rId24"/>
      <p:bold r:id="rId25"/>
      <p: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rankRuhlLibreMedium-regular.fntdata"/><Relationship Id="rId22" Type="http://schemas.openxmlformats.org/officeDocument/2006/relationships/font" Target="fonts/FrankRuhlLibre-regular.fntdata"/><Relationship Id="rId21" Type="http://schemas.openxmlformats.org/officeDocument/2006/relationships/font" Target="fonts/FrankRuhlLibreMedium-bold.fntdata"/><Relationship Id="rId24" Type="http://schemas.openxmlformats.org/officeDocument/2006/relationships/font" Target="fonts/LibreBaskerville-regular.fntdata"/><Relationship Id="rId23" Type="http://schemas.openxmlformats.org/officeDocument/2006/relationships/font" Target="fonts/FrankRuhlLibre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ibreBaskerville-italic.fntdata"/><Relationship Id="rId25" Type="http://schemas.openxmlformats.org/officeDocument/2006/relationships/font" Target="fonts/LibreBaskerville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4973d14e22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4973d14e2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828a74774_0_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828a7477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4828a74774_0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4828a7477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ed75ccf_0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ed75ccf_0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828a74774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828a747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828a74774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828a7477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828a74774_0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828a7477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828a74774_0_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828a7477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842e3e498_0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842e3e49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828a74774_0_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828a7477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2316267" y="304925"/>
            <a:ext cx="4511142" cy="4526109"/>
            <a:chOff x="2316267" y="304925"/>
            <a:chExt cx="4511142" cy="4526109"/>
          </a:xfrm>
        </p:grpSpPr>
        <p:sp>
          <p:nvSpPr>
            <p:cNvPr id="11" name="Google Shape;11;p2"/>
            <p:cNvSpPr/>
            <p:nvPr/>
          </p:nvSpPr>
          <p:spPr>
            <a:xfrm>
              <a:off x="2550175" y="541175"/>
              <a:ext cx="4043700" cy="4053600"/>
            </a:xfrm>
            <a:prstGeom prst="snip2DiagRect">
              <a:avLst>
                <a:gd fmla="val 0" name="adj1"/>
                <a:gd fmla="val 8729" name="adj2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rotWithShape="0" algn="bl" dist="9525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626375" y="617375"/>
              <a:ext cx="3676062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" name="Google Shape;13;p2"/>
            <p:cNvSpPr/>
            <p:nvPr/>
          </p:nvSpPr>
          <p:spPr>
            <a:xfrm rot="10800000">
              <a:off x="2841625" y="811975"/>
              <a:ext cx="3676062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pic>
          <p:nvPicPr>
            <p:cNvPr id="14" name="Google Shape;14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2700000">
              <a:off x="2700667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8100000">
              <a:off x="6290608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2787625" y="1991825"/>
            <a:ext cx="3572100" cy="11598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7" name="Google Shape;17;p2"/>
          <p:cNvGrpSpPr/>
          <p:nvPr/>
        </p:nvGrpSpPr>
        <p:grpSpPr>
          <a:xfrm>
            <a:off x="4357664" y="3735189"/>
            <a:ext cx="428350" cy="428530"/>
            <a:chOff x="1191725" y="238125"/>
            <a:chExt cx="5236550" cy="5238750"/>
          </a:xfrm>
        </p:grpSpPr>
        <p:sp>
          <p:nvSpPr>
            <p:cNvPr id="18" name="Google Shape;18;p2"/>
            <p:cNvSpPr/>
            <p:nvPr/>
          </p:nvSpPr>
          <p:spPr>
            <a:xfrm>
              <a:off x="2218800" y="1278375"/>
              <a:ext cx="1018300" cy="1002925"/>
            </a:xfrm>
            <a:custGeom>
              <a:rect b="b" l="l" r="r" t="t"/>
              <a:pathLst>
                <a:path extrusionOk="0" h="40117" w="40732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227575" y="3429300"/>
              <a:ext cx="1002925" cy="1018300"/>
            </a:xfrm>
            <a:custGeom>
              <a:rect b="b" l="l" r="r" t="t"/>
              <a:pathLst>
                <a:path extrusionOk="0" h="40732" w="40117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385100" y="1267400"/>
              <a:ext cx="1005125" cy="1020500"/>
            </a:xfrm>
            <a:custGeom>
              <a:rect b="b" l="l" r="r" t="t"/>
              <a:pathLst>
                <a:path extrusionOk="0" h="40820" w="40205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380700" y="3435900"/>
              <a:ext cx="1018300" cy="1002925"/>
            </a:xfrm>
            <a:custGeom>
              <a:rect b="b" l="l" r="r" t="t"/>
              <a:pathLst>
                <a:path extrusionOk="0" h="40117" w="40732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191725" y="238125"/>
              <a:ext cx="5236550" cy="5238750"/>
            </a:xfrm>
            <a:custGeom>
              <a:rect b="b" l="l" r="r" t="t"/>
              <a:pathLst>
                <a:path extrusionOk="0" h="209550" w="209462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</p:grpSp>
      <p:sp>
        <p:nvSpPr>
          <p:cNvPr id="23" name="Google Shape;23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 algn="r">
              <a:buNone/>
              <a:defRPr sz="13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2pPr>
            <a:lvl3pPr lvl="2" algn="r">
              <a:buNone/>
              <a:defRPr sz="13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3pPr>
            <a:lvl4pPr lvl="3" algn="r">
              <a:buNone/>
              <a:defRPr sz="13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4pPr>
            <a:lvl5pPr lvl="4" algn="r">
              <a:buNone/>
              <a:defRPr sz="13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5pPr>
            <a:lvl6pPr lvl="5" algn="r">
              <a:buNone/>
              <a:defRPr sz="13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6pPr>
            <a:lvl7pPr lvl="6" algn="r">
              <a:buNone/>
              <a:defRPr sz="13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7pPr>
            <a:lvl8pPr lvl="7" algn="r">
              <a:buNone/>
              <a:defRPr sz="13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8pPr>
            <a:lvl9pPr lvl="8" algn="r">
              <a:buNone/>
              <a:defRPr sz="13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" name="Google Shape;155;p11"/>
          <p:cNvGrpSpPr/>
          <p:nvPr/>
        </p:nvGrpSpPr>
        <p:grpSpPr>
          <a:xfrm>
            <a:off x="312475" y="304925"/>
            <a:ext cx="8519109" cy="4526109"/>
            <a:chOff x="312475" y="304925"/>
            <a:chExt cx="8519109" cy="4526109"/>
          </a:xfrm>
        </p:grpSpPr>
        <p:sp>
          <p:nvSpPr>
            <p:cNvPr id="156" name="Google Shape;156;p11"/>
            <p:cNvSpPr/>
            <p:nvPr/>
          </p:nvSpPr>
          <p:spPr>
            <a:xfrm>
              <a:off x="548725" y="541175"/>
              <a:ext cx="8046600" cy="4053600"/>
            </a:xfrm>
            <a:prstGeom prst="snip2DiagRect">
              <a:avLst>
                <a:gd fmla="val 0" name="adj1"/>
                <a:gd fmla="val 8729" name="adj2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rotWithShape="0" algn="bl" dist="9525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>
              <a:off x="624925" y="617375"/>
              <a:ext cx="7719575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8" name="Google Shape;158;p11"/>
            <p:cNvSpPr/>
            <p:nvPr/>
          </p:nvSpPr>
          <p:spPr>
            <a:xfrm rot="10800000">
              <a:off x="799550" y="811975"/>
              <a:ext cx="7719575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pic>
          <p:nvPicPr>
            <p:cNvPr id="159" name="Google Shape;159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696875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8294783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1" name="Google Shape;161;p11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BLANK_2">
    <p:bg>
      <p:bgPr>
        <a:solidFill>
          <a:srgbClr val="B0C6D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"/>
          <p:cNvSpPr/>
          <p:nvPr/>
        </p:nvSpPr>
        <p:spPr>
          <a:xfrm>
            <a:off x="-7650" y="-7650"/>
            <a:ext cx="9151500" cy="5151300"/>
          </a:xfrm>
          <a:prstGeom prst="frame">
            <a:avLst>
              <a:gd fmla="val 4756" name="adj1"/>
            </a:avLst>
          </a:pr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164" name="Google Shape;164;p12"/>
          <p:cNvGrpSpPr/>
          <p:nvPr/>
        </p:nvGrpSpPr>
        <p:grpSpPr>
          <a:xfrm>
            <a:off x="114491" y="106842"/>
            <a:ext cx="1127645" cy="1153976"/>
            <a:chOff x="152400" y="152400"/>
            <a:chExt cx="1127645" cy="1153976"/>
          </a:xfrm>
        </p:grpSpPr>
        <p:sp>
          <p:nvSpPr>
            <p:cNvPr id="165" name="Google Shape;165;p12"/>
            <p:cNvSpPr/>
            <p:nvPr/>
          </p:nvSpPr>
          <p:spPr>
            <a:xfrm>
              <a:off x="152400" y="152400"/>
              <a:ext cx="921300" cy="921300"/>
            </a:xfrm>
            <a:prstGeom prst="diagStrip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28575" rotWithShape="0" algn="bl" dir="2700000" dist="9525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6" name="Google Shape;166;p12"/>
            <p:cNvPicPr preferRelativeResize="0"/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 rot="5400000">
              <a:off x="745611" y="-256999"/>
              <a:ext cx="125035" cy="943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12"/>
            <p:cNvPicPr preferRelativeResize="0"/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152411" y="362543"/>
              <a:ext cx="125035" cy="9438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8" name="Google Shape;168;p12"/>
          <p:cNvGrpSpPr/>
          <p:nvPr/>
        </p:nvGrpSpPr>
        <p:grpSpPr>
          <a:xfrm rot="10800000">
            <a:off x="7901725" y="3874892"/>
            <a:ext cx="1127645" cy="1154423"/>
            <a:chOff x="152400" y="151952"/>
            <a:chExt cx="1127645" cy="1154423"/>
          </a:xfrm>
        </p:grpSpPr>
        <p:sp>
          <p:nvSpPr>
            <p:cNvPr id="169" name="Google Shape;169;p12"/>
            <p:cNvSpPr/>
            <p:nvPr/>
          </p:nvSpPr>
          <p:spPr>
            <a:xfrm>
              <a:off x="152400" y="152400"/>
              <a:ext cx="921300" cy="921300"/>
            </a:xfrm>
            <a:prstGeom prst="diagStrip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28575" rotWithShape="0" algn="bl" dir="13500000" dist="9525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0" name="Google Shape;170;p12"/>
            <p:cNvPicPr preferRelativeResize="0"/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 rot="5400000">
              <a:off x="745611" y="-257447"/>
              <a:ext cx="125035" cy="943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12"/>
            <p:cNvPicPr preferRelativeResize="0"/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152411" y="362543"/>
              <a:ext cx="125035" cy="9438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4297650" y="4594775"/>
            <a:ext cx="548700" cy="306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tally blank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3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3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3"/>
          <p:cNvGrpSpPr/>
          <p:nvPr/>
        </p:nvGrpSpPr>
        <p:grpSpPr>
          <a:xfrm>
            <a:off x="2316267" y="304925"/>
            <a:ext cx="4511142" cy="4526109"/>
            <a:chOff x="2316267" y="304925"/>
            <a:chExt cx="4511142" cy="4526109"/>
          </a:xfrm>
        </p:grpSpPr>
        <p:sp>
          <p:nvSpPr>
            <p:cNvPr id="26" name="Google Shape;26;p3"/>
            <p:cNvSpPr/>
            <p:nvPr/>
          </p:nvSpPr>
          <p:spPr>
            <a:xfrm>
              <a:off x="2550175" y="541175"/>
              <a:ext cx="4043700" cy="4053600"/>
            </a:xfrm>
            <a:prstGeom prst="snip2DiagRect">
              <a:avLst>
                <a:gd fmla="val 0" name="adj1"/>
                <a:gd fmla="val 8729" name="adj2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rotWithShape="0" algn="bl" dist="9525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2626375" y="617375"/>
              <a:ext cx="3676062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8" name="Google Shape;28;p3"/>
            <p:cNvSpPr/>
            <p:nvPr/>
          </p:nvSpPr>
          <p:spPr>
            <a:xfrm rot="10800000">
              <a:off x="2841625" y="811975"/>
              <a:ext cx="3676062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pic>
          <p:nvPicPr>
            <p:cNvPr id="29" name="Google Shape;29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2700667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6290608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" name="Google Shape;31;p3"/>
          <p:cNvSpPr txBox="1"/>
          <p:nvPr>
            <p:ph type="ctrTitle"/>
          </p:nvPr>
        </p:nvSpPr>
        <p:spPr>
          <a:xfrm>
            <a:off x="2795175" y="1668850"/>
            <a:ext cx="3553500" cy="11598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2" name="Google Shape;32;p3"/>
          <p:cNvSpPr txBox="1"/>
          <p:nvPr>
            <p:ph idx="1" type="subTitle"/>
          </p:nvPr>
        </p:nvSpPr>
        <p:spPr>
          <a:xfrm>
            <a:off x="2795175" y="2948146"/>
            <a:ext cx="3553500" cy="2979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9pPr>
          </a:lstStyle>
          <a:p/>
        </p:txBody>
      </p:sp>
      <p:grpSp>
        <p:nvGrpSpPr>
          <p:cNvPr id="33" name="Google Shape;33;p3"/>
          <p:cNvGrpSpPr/>
          <p:nvPr/>
        </p:nvGrpSpPr>
        <p:grpSpPr>
          <a:xfrm>
            <a:off x="4357664" y="3735189"/>
            <a:ext cx="428350" cy="428530"/>
            <a:chOff x="1191725" y="238125"/>
            <a:chExt cx="5236550" cy="5238750"/>
          </a:xfrm>
        </p:grpSpPr>
        <p:sp>
          <p:nvSpPr>
            <p:cNvPr id="34" name="Google Shape;34;p3"/>
            <p:cNvSpPr/>
            <p:nvPr/>
          </p:nvSpPr>
          <p:spPr>
            <a:xfrm>
              <a:off x="2218800" y="1278375"/>
              <a:ext cx="1018300" cy="1002925"/>
            </a:xfrm>
            <a:custGeom>
              <a:rect b="b" l="l" r="r" t="t"/>
              <a:pathLst>
                <a:path extrusionOk="0" h="40117" w="40732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2227575" y="3429300"/>
              <a:ext cx="1002925" cy="1018300"/>
            </a:xfrm>
            <a:custGeom>
              <a:rect b="b" l="l" r="r" t="t"/>
              <a:pathLst>
                <a:path extrusionOk="0" h="40732" w="40117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4385100" y="1267400"/>
              <a:ext cx="1005125" cy="1020500"/>
            </a:xfrm>
            <a:custGeom>
              <a:rect b="b" l="l" r="r" t="t"/>
              <a:pathLst>
                <a:path extrusionOk="0" h="40820" w="40205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4380700" y="3435900"/>
              <a:ext cx="1018300" cy="1002925"/>
            </a:xfrm>
            <a:custGeom>
              <a:rect b="b" l="l" r="r" t="t"/>
              <a:pathLst>
                <a:path extrusionOk="0" h="40117" w="40732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1191725" y="238125"/>
              <a:ext cx="5236550" cy="5238750"/>
            </a:xfrm>
            <a:custGeom>
              <a:rect b="b" l="l" r="r" t="t"/>
              <a:pathLst>
                <a:path extrusionOk="0" h="209550" w="209462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</p:grpSp>
      <p:sp>
        <p:nvSpPr>
          <p:cNvPr id="39" name="Google Shape;39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 algn="r">
              <a:buNone/>
              <a:defRPr sz="13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2pPr>
            <a:lvl3pPr lvl="2" algn="r">
              <a:buNone/>
              <a:defRPr sz="13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3pPr>
            <a:lvl4pPr lvl="3" algn="r">
              <a:buNone/>
              <a:defRPr sz="13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4pPr>
            <a:lvl5pPr lvl="4" algn="r">
              <a:buNone/>
              <a:defRPr sz="13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5pPr>
            <a:lvl6pPr lvl="5" algn="r">
              <a:buNone/>
              <a:defRPr sz="13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6pPr>
            <a:lvl7pPr lvl="6" algn="r">
              <a:buNone/>
              <a:defRPr sz="13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7pPr>
            <a:lvl8pPr lvl="7" algn="r">
              <a:buNone/>
              <a:defRPr sz="13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8pPr>
            <a:lvl9pPr lvl="8" algn="r">
              <a:buNone/>
              <a:defRPr sz="13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4"/>
          <p:cNvGrpSpPr/>
          <p:nvPr/>
        </p:nvGrpSpPr>
        <p:grpSpPr>
          <a:xfrm>
            <a:off x="2316267" y="304925"/>
            <a:ext cx="4511142" cy="4526109"/>
            <a:chOff x="2316267" y="304925"/>
            <a:chExt cx="4511142" cy="4526109"/>
          </a:xfrm>
        </p:grpSpPr>
        <p:sp>
          <p:nvSpPr>
            <p:cNvPr id="43" name="Google Shape;43;p4"/>
            <p:cNvSpPr/>
            <p:nvPr/>
          </p:nvSpPr>
          <p:spPr>
            <a:xfrm>
              <a:off x="2550175" y="541175"/>
              <a:ext cx="4043700" cy="4053600"/>
            </a:xfrm>
            <a:prstGeom prst="snip2DiagRect">
              <a:avLst>
                <a:gd fmla="val 0" name="adj1"/>
                <a:gd fmla="val 8729" name="adj2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rotWithShape="0" algn="bl" dist="9525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2626375" y="617375"/>
              <a:ext cx="3676062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5" name="Google Shape;45;p4"/>
            <p:cNvSpPr/>
            <p:nvPr/>
          </p:nvSpPr>
          <p:spPr>
            <a:xfrm rot="10800000">
              <a:off x="2841625" y="811975"/>
              <a:ext cx="3676062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pic>
          <p:nvPicPr>
            <p:cNvPr id="46" name="Google Shape;46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2700667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47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6290608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" name="Google Shape;48;p4"/>
          <p:cNvSpPr txBox="1"/>
          <p:nvPr>
            <p:ph idx="1" type="body"/>
          </p:nvPr>
        </p:nvSpPr>
        <p:spPr>
          <a:xfrm>
            <a:off x="3009700" y="1187400"/>
            <a:ext cx="3124500" cy="27687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indent="-342900" lvl="0" marL="457200" rtl="0" algn="ctr">
              <a:spcBef>
                <a:spcPts val="600"/>
              </a:spcBef>
              <a:spcAft>
                <a:spcPts val="0"/>
              </a:spcAft>
              <a:buSzPts val="1800"/>
              <a:buFont typeface="Libre Baskerville"/>
              <a:buChar char="➢"/>
              <a:defRPr i="1" sz="18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i="1" sz="1800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-342900" lvl="2" marL="1371600" rtl="0" algn="ctr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i="1" sz="1800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-342900" lvl="3" marL="1828800" rtl="0" algn="ctr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i="1" sz="1800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-342900" lvl="4" marL="2286000" rtl="0" algn="ctr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i="1" sz="1800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-342900" lvl="5" marL="2743200" rtl="0" algn="ctr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i="1" sz="1800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342900" lvl="6" marL="3200400" rtl="0" algn="ctr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i="1" sz="1800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342900" lvl="7" marL="3657600" rtl="0" algn="ctr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i="1" sz="1800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342900" lvl="8" marL="4114800" algn="ctr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i="1" sz="1800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49" name="Google Shape;49;p4"/>
          <p:cNvSpPr txBox="1"/>
          <p:nvPr/>
        </p:nvSpPr>
        <p:spPr>
          <a:xfrm>
            <a:off x="3593400" y="6289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B0C6D3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“</a:t>
            </a:r>
            <a:endParaRPr sz="7200">
              <a:solidFill>
                <a:srgbClr val="B0C6D3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50" name="Google Shape;50;p4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" name="Google Shape;53;p5"/>
          <p:cNvGrpSpPr/>
          <p:nvPr/>
        </p:nvGrpSpPr>
        <p:grpSpPr>
          <a:xfrm>
            <a:off x="312475" y="304925"/>
            <a:ext cx="8519109" cy="4526109"/>
            <a:chOff x="312475" y="304925"/>
            <a:chExt cx="8519109" cy="4526109"/>
          </a:xfrm>
        </p:grpSpPr>
        <p:sp>
          <p:nvSpPr>
            <p:cNvPr id="54" name="Google Shape;54;p5"/>
            <p:cNvSpPr/>
            <p:nvPr/>
          </p:nvSpPr>
          <p:spPr>
            <a:xfrm>
              <a:off x="548725" y="541175"/>
              <a:ext cx="8046600" cy="4053600"/>
            </a:xfrm>
            <a:prstGeom prst="snip2DiagRect">
              <a:avLst>
                <a:gd fmla="val 0" name="adj1"/>
                <a:gd fmla="val 8729" name="adj2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rotWithShape="0" algn="bl" dist="9525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624925" y="617375"/>
              <a:ext cx="7719575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6" name="Google Shape;56;p5"/>
            <p:cNvSpPr/>
            <p:nvPr/>
          </p:nvSpPr>
          <p:spPr>
            <a:xfrm rot="10800000">
              <a:off x="799550" y="811975"/>
              <a:ext cx="7719575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pic>
          <p:nvPicPr>
            <p:cNvPr id="57" name="Google Shape;57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696875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8294783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" name="Google Shape;59;p5"/>
          <p:cNvGrpSpPr/>
          <p:nvPr/>
        </p:nvGrpSpPr>
        <p:grpSpPr>
          <a:xfrm>
            <a:off x="4433231" y="1195444"/>
            <a:ext cx="277537" cy="277654"/>
            <a:chOff x="1191725" y="238125"/>
            <a:chExt cx="5236550" cy="5238750"/>
          </a:xfrm>
        </p:grpSpPr>
        <p:sp>
          <p:nvSpPr>
            <p:cNvPr id="60" name="Google Shape;60;p5"/>
            <p:cNvSpPr/>
            <p:nvPr/>
          </p:nvSpPr>
          <p:spPr>
            <a:xfrm>
              <a:off x="2218800" y="1278375"/>
              <a:ext cx="1018300" cy="1002925"/>
            </a:xfrm>
            <a:custGeom>
              <a:rect b="b" l="l" r="r" t="t"/>
              <a:pathLst>
                <a:path extrusionOk="0" h="40117" w="40732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2227575" y="3429300"/>
              <a:ext cx="1002925" cy="1018300"/>
            </a:xfrm>
            <a:custGeom>
              <a:rect b="b" l="l" r="r" t="t"/>
              <a:pathLst>
                <a:path extrusionOk="0" h="40732" w="40117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4385100" y="1267400"/>
              <a:ext cx="1005125" cy="1020500"/>
            </a:xfrm>
            <a:custGeom>
              <a:rect b="b" l="l" r="r" t="t"/>
              <a:pathLst>
                <a:path extrusionOk="0" h="40820" w="40205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4380700" y="3435900"/>
              <a:ext cx="1018300" cy="1002925"/>
            </a:xfrm>
            <a:custGeom>
              <a:rect b="b" l="l" r="r" t="t"/>
              <a:pathLst>
                <a:path extrusionOk="0" h="40117" w="40732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64" name="Google Shape;64;p5"/>
            <p:cNvSpPr/>
            <p:nvPr/>
          </p:nvSpPr>
          <p:spPr>
            <a:xfrm>
              <a:off x="1191725" y="238125"/>
              <a:ext cx="5236550" cy="5238750"/>
            </a:xfrm>
            <a:custGeom>
              <a:rect b="b" l="l" r="r" t="t"/>
              <a:pathLst>
                <a:path extrusionOk="0" h="209550" w="209462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</p:grpSp>
      <p:sp>
        <p:nvSpPr>
          <p:cNvPr id="65" name="Google Shape;65;p5"/>
          <p:cNvSpPr txBox="1"/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6" name="Google Shape;66;p5"/>
          <p:cNvSpPr txBox="1"/>
          <p:nvPr>
            <p:ph idx="1" type="body"/>
          </p:nvPr>
        </p:nvSpPr>
        <p:spPr>
          <a:xfrm>
            <a:off x="1003200" y="1563725"/>
            <a:ext cx="7137600" cy="27603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➢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9pPr>
          </a:lstStyle>
          <a:p/>
        </p:txBody>
      </p:sp>
      <p:sp>
        <p:nvSpPr>
          <p:cNvPr id="67" name="Google Shape;67;p5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+ Image background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6"/>
          <p:cNvGrpSpPr/>
          <p:nvPr/>
        </p:nvGrpSpPr>
        <p:grpSpPr>
          <a:xfrm>
            <a:off x="325492" y="304925"/>
            <a:ext cx="4511142" cy="4526109"/>
            <a:chOff x="2316267" y="304925"/>
            <a:chExt cx="4511142" cy="4526109"/>
          </a:xfrm>
        </p:grpSpPr>
        <p:sp>
          <p:nvSpPr>
            <p:cNvPr id="70" name="Google Shape;70;p6"/>
            <p:cNvSpPr/>
            <p:nvPr/>
          </p:nvSpPr>
          <p:spPr>
            <a:xfrm>
              <a:off x="2550175" y="541175"/>
              <a:ext cx="4043700" cy="4053600"/>
            </a:xfrm>
            <a:prstGeom prst="snip2DiagRect">
              <a:avLst>
                <a:gd fmla="val 0" name="adj1"/>
                <a:gd fmla="val 8729" name="adj2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rotWithShape="0" algn="bl" dist="9525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2626375" y="617375"/>
              <a:ext cx="3676062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2" name="Google Shape;72;p6"/>
            <p:cNvSpPr/>
            <p:nvPr/>
          </p:nvSpPr>
          <p:spPr>
            <a:xfrm rot="10800000">
              <a:off x="2841625" y="811975"/>
              <a:ext cx="3676062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pic>
          <p:nvPicPr>
            <p:cNvPr id="73" name="Google Shape;73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2700667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6290608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" name="Google Shape;75;p6"/>
          <p:cNvGrpSpPr/>
          <p:nvPr/>
        </p:nvGrpSpPr>
        <p:grpSpPr>
          <a:xfrm>
            <a:off x="796444" y="1424044"/>
            <a:ext cx="277537" cy="277654"/>
            <a:chOff x="1191725" y="238125"/>
            <a:chExt cx="5236550" cy="5238750"/>
          </a:xfrm>
        </p:grpSpPr>
        <p:sp>
          <p:nvSpPr>
            <p:cNvPr id="76" name="Google Shape;76;p6"/>
            <p:cNvSpPr/>
            <p:nvPr/>
          </p:nvSpPr>
          <p:spPr>
            <a:xfrm>
              <a:off x="2218800" y="1278375"/>
              <a:ext cx="1018300" cy="1002925"/>
            </a:xfrm>
            <a:custGeom>
              <a:rect b="b" l="l" r="r" t="t"/>
              <a:pathLst>
                <a:path extrusionOk="0" h="40117" w="40732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77" name="Google Shape;77;p6"/>
            <p:cNvSpPr/>
            <p:nvPr/>
          </p:nvSpPr>
          <p:spPr>
            <a:xfrm>
              <a:off x="2227575" y="3429300"/>
              <a:ext cx="1002925" cy="1018300"/>
            </a:xfrm>
            <a:custGeom>
              <a:rect b="b" l="l" r="r" t="t"/>
              <a:pathLst>
                <a:path extrusionOk="0" h="40732" w="40117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78" name="Google Shape;78;p6"/>
            <p:cNvSpPr/>
            <p:nvPr/>
          </p:nvSpPr>
          <p:spPr>
            <a:xfrm>
              <a:off x="4385100" y="1267400"/>
              <a:ext cx="1005125" cy="1020500"/>
            </a:xfrm>
            <a:custGeom>
              <a:rect b="b" l="l" r="r" t="t"/>
              <a:pathLst>
                <a:path extrusionOk="0" h="40820" w="40205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79" name="Google Shape;79;p6"/>
            <p:cNvSpPr/>
            <p:nvPr/>
          </p:nvSpPr>
          <p:spPr>
            <a:xfrm>
              <a:off x="4380700" y="3435900"/>
              <a:ext cx="1018300" cy="1002925"/>
            </a:xfrm>
            <a:custGeom>
              <a:rect b="b" l="l" r="r" t="t"/>
              <a:pathLst>
                <a:path extrusionOk="0" h="40117" w="40732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80" name="Google Shape;80;p6"/>
            <p:cNvSpPr/>
            <p:nvPr/>
          </p:nvSpPr>
          <p:spPr>
            <a:xfrm>
              <a:off x="1191725" y="238125"/>
              <a:ext cx="5236550" cy="5238750"/>
            </a:xfrm>
            <a:custGeom>
              <a:rect b="b" l="l" r="r" t="t"/>
              <a:pathLst>
                <a:path extrusionOk="0" h="209550" w="209462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</p:grpSp>
      <p:sp>
        <p:nvSpPr>
          <p:cNvPr id="81" name="Google Shape;81;p6"/>
          <p:cNvSpPr txBox="1"/>
          <p:nvPr>
            <p:ph type="title"/>
          </p:nvPr>
        </p:nvSpPr>
        <p:spPr>
          <a:xfrm>
            <a:off x="796450" y="845975"/>
            <a:ext cx="3553500" cy="5487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2" name="Google Shape;82;p6"/>
          <p:cNvSpPr txBox="1"/>
          <p:nvPr>
            <p:ph idx="1" type="body"/>
          </p:nvPr>
        </p:nvSpPr>
        <p:spPr>
          <a:xfrm>
            <a:off x="796450" y="1792325"/>
            <a:ext cx="3553500" cy="24045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➢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9pPr>
          </a:lstStyle>
          <a:p/>
        </p:txBody>
      </p:sp>
      <p:sp>
        <p:nvSpPr>
          <p:cNvPr id="83" name="Google Shape;83;p6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" name="Google Shape;86;p7"/>
          <p:cNvGrpSpPr/>
          <p:nvPr/>
        </p:nvGrpSpPr>
        <p:grpSpPr>
          <a:xfrm>
            <a:off x="312475" y="304925"/>
            <a:ext cx="8519109" cy="4526109"/>
            <a:chOff x="312475" y="304925"/>
            <a:chExt cx="8519109" cy="4526109"/>
          </a:xfrm>
        </p:grpSpPr>
        <p:sp>
          <p:nvSpPr>
            <p:cNvPr id="87" name="Google Shape;87;p7"/>
            <p:cNvSpPr/>
            <p:nvPr/>
          </p:nvSpPr>
          <p:spPr>
            <a:xfrm>
              <a:off x="548725" y="541175"/>
              <a:ext cx="8046600" cy="4053600"/>
            </a:xfrm>
            <a:prstGeom prst="snip2DiagRect">
              <a:avLst>
                <a:gd fmla="val 0" name="adj1"/>
                <a:gd fmla="val 8729" name="adj2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rotWithShape="0" algn="bl" dist="9525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624925" y="617375"/>
              <a:ext cx="7719575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9" name="Google Shape;89;p7"/>
            <p:cNvSpPr/>
            <p:nvPr/>
          </p:nvSpPr>
          <p:spPr>
            <a:xfrm rot="10800000">
              <a:off x="799550" y="811975"/>
              <a:ext cx="7719575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pic>
          <p:nvPicPr>
            <p:cNvPr id="90" name="Google Shape;90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696875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8294783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" name="Google Shape;92;p7"/>
          <p:cNvGrpSpPr/>
          <p:nvPr/>
        </p:nvGrpSpPr>
        <p:grpSpPr>
          <a:xfrm>
            <a:off x="4433231" y="1195444"/>
            <a:ext cx="277537" cy="277654"/>
            <a:chOff x="1191725" y="238125"/>
            <a:chExt cx="5236550" cy="5238750"/>
          </a:xfrm>
        </p:grpSpPr>
        <p:sp>
          <p:nvSpPr>
            <p:cNvPr id="93" name="Google Shape;93;p7"/>
            <p:cNvSpPr/>
            <p:nvPr/>
          </p:nvSpPr>
          <p:spPr>
            <a:xfrm>
              <a:off x="2218800" y="1278375"/>
              <a:ext cx="1018300" cy="1002925"/>
            </a:xfrm>
            <a:custGeom>
              <a:rect b="b" l="l" r="r" t="t"/>
              <a:pathLst>
                <a:path extrusionOk="0" h="40117" w="40732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94" name="Google Shape;94;p7"/>
            <p:cNvSpPr/>
            <p:nvPr/>
          </p:nvSpPr>
          <p:spPr>
            <a:xfrm>
              <a:off x="2227575" y="3429300"/>
              <a:ext cx="1002925" cy="1018300"/>
            </a:xfrm>
            <a:custGeom>
              <a:rect b="b" l="l" r="r" t="t"/>
              <a:pathLst>
                <a:path extrusionOk="0" h="40732" w="40117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95" name="Google Shape;95;p7"/>
            <p:cNvSpPr/>
            <p:nvPr/>
          </p:nvSpPr>
          <p:spPr>
            <a:xfrm>
              <a:off x="4385100" y="1267400"/>
              <a:ext cx="1005125" cy="1020500"/>
            </a:xfrm>
            <a:custGeom>
              <a:rect b="b" l="l" r="r" t="t"/>
              <a:pathLst>
                <a:path extrusionOk="0" h="40820" w="40205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96" name="Google Shape;96;p7"/>
            <p:cNvSpPr/>
            <p:nvPr/>
          </p:nvSpPr>
          <p:spPr>
            <a:xfrm>
              <a:off x="4380700" y="3435900"/>
              <a:ext cx="1018300" cy="1002925"/>
            </a:xfrm>
            <a:custGeom>
              <a:rect b="b" l="l" r="r" t="t"/>
              <a:pathLst>
                <a:path extrusionOk="0" h="40117" w="40732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97" name="Google Shape;97;p7"/>
            <p:cNvSpPr/>
            <p:nvPr/>
          </p:nvSpPr>
          <p:spPr>
            <a:xfrm>
              <a:off x="1191725" y="238125"/>
              <a:ext cx="5236550" cy="5238750"/>
            </a:xfrm>
            <a:custGeom>
              <a:rect b="b" l="l" r="r" t="t"/>
              <a:pathLst>
                <a:path extrusionOk="0" h="209550" w="209462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</p:grpSp>
      <p:sp>
        <p:nvSpPr>
          <p:cNvPr id="98" name="Google Shape;98;p7"/>
          <p:cNvSpPr txBox="1"/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9" name="Google Shape;99;p7"/>
          <p:cNvSpPr txBox="1"/>
          <p:nvPr>
            <p:ph idx="1" type="body"/>
          </p:nvPr>
        </p:nvSpPr>
        <p:spPr>
          <a:xfrm>
            <a:off x="1003200" y="1563725"/>
            <a:ext cx="3356700" cy="28017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➢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9pPr>
          </a:lstStyle>
          <a:p/>
        </p:txBody>
      </p:sp>
      <p:sp>
        <p:nvSpPr>
          <p:cNvPr id="100" name="Google Shape;100;p7"/>
          <p:cNvSpPr txBox="1"/>
          <p:nvPr>
            <p:ph idx="2" type="body"/>
          </p:nvPr>
        </p:nvSpPr>
        <p:spPr>
          <a:xfrm>
            <a:off x="4784110" y="1563725"/>
            <a:ext cx="3356700" cy="28017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➢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9pPr>
          </a:lstStyle>
          <a:p/>
        </p:txBody>
      </p:sp>
      <p:sp>
        <p:nvSpPr>
          <p:cNvPr id="101" name="Google Shape;101;p7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" name="Google Shape;104;p8"/>
          <p:cNvGrpSpPr/>
          <p:nvPr/>
        </p:nvGrpSpPr>
        <p:grpSpPr>
          <a:xfrm>
            <a:off x="312475" y="304925"/>
            <a:ext cx="8519109" cy="4526109"/>
            <a:chOff x="312475" y="304925"/>
            <a:chExt cx="8519109" cy="4526109"/>
          </a:xfrm>
        </p:grpSpPr>
        <p:sp>
          <p:nvSpPr>
            <p:cNvPr id="105" name="Google Shape;105;p8"/>
            <p:cNvSpPr/>
            <p:nvPr/>
          </p:nvSpPr>
          <p:spPr>
            <a:xfrm>
              <a:off x="548725" y="541175"/>
              <a:ext cx="8046600" cy="4053600"/>
            </a:xfrm>
            <a:prstGeom prst="snip2DiagRect">
              <a:avLst>
                <a:gd fmla="val 0" name="adj1"/>
                <a:gd fmla="val 8729" name="adj2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rotWithShape="0" algn="bl" dist="9525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624925" y="617375"/>
              <a:ext cx="7719575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7" name="Google Shape;107;p8"/>
            <p:cNvSpPr/>
            <p:nvPr/>
          </p:nvSpPr>
          <p:spPr>
            <a:xfrm rot="10800000">
              <a:off x="799550" y="811975"/>
              <a:ext cx="7719575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pic>
          <p:nvPicPr>
            <p:cNvPr id="108" name="Google Shape;108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696875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8294783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0" name="Google Shape;110;p8"/>
          <p:cNvGrpSpPr/>
          <p:nvPr/>
        </p:nvGrpSpPr>
        <p:grpSpPr>
          <a:xfrm>
            <a:off x="4433231" y="1195444"/>
            <a:ext cx="277537" cy="277654"/>
            <a:chOff x="1191725" y="238125"/>
            <a:chExt cx="5236550" cy="5238750"/>
          </a:xfrm>
        </p:grpSpPr>
        <p:sp>
          <p:nvSpPr>
            <p:cNvPr id="111" name="Google Shape;111;p8"/>
            <p:cNvSpPr/>
            <p:nvPr/>
          </p:nvSpPr>
          <p:spPr>
            <a:xfrm>
              <a:off x="2218800" y="1278375"/>
              <a:ext cx="1018300" cy="1002925"/>
            </a:xfrm>
            <a:custGeom>
              <a:rect b="b" l="l" r="r" t="t"/>
              <a:pathLst>
                <a:path extrusionOk="0" h="40117" w="40732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2227575" y="3429300"/>
              <a:ext cx="1002925" cy="1018300"/>
            </a:xfrm>
            <a:custGeom>
              <a:rect b="b" l="l" r="r" t="t"/>
              <a:pathLst>
                <a:path extrusionOk="0" h="40732" w="40117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4385100" y="1267400"/>
              <a:ext cx="1005125" cy="1020500"/>
            </a:xfrm>
            <a:custGeom>
              <a:rect b="b" l="l" r="r" t="t"/>
              <a:pathLst>
                <a:path extrusionOk="0" h="40820" w="40205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4380700" y="3435900"/>
              <a:ext cx="1018300" cy="1002925"/>
            </a:xfrm>
            <a:custGeom>
              <a:rect b="b" l="l" r="r" t="t"/>
              <a:pathLst>
                <a:path extrusionOk="0" h="40117" w="40732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1191725" y="238125"/>
              <a:ext cx="5236550" cy="5238750"/>
            </a:xfrm>
            <a:custGeom>
              <a:rect b="b" l="l" r="r" t="t"/>
              <a:pathLst>
                <a:path extrusionOk="0" h="209550" w="209462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</p:grpSp>
      <p:sp>
        <p:nvSpPr>
          <p:cNvPr id="116" name="Google Shape;116;p8"/>
          <p:cNvSpPr txBox="1"/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7" name="Google Shape;117;p8"/>
          <p:cNvSpPr txBox="1"/>
          <p:nvPr>
            <p:ph idx="1" type="body"/>
          </p:nvPr>
        </p:nvSpPr>
        <p:spPr>
          <a:xfrm>
            <a:off x="1003200" y="1563725"/>
            <a:ext cx="2233800" cy="27477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➢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9pPr>
          </a:lstStyle>
          <a:p/>
        </p:txBody>
      </p:sp>
      <p:sp>
        <p:nvSpPr>
          <p:cNvPr id="118" name="Google Shape;118;p8"/>
          <p:cNvSpPr txBox="1"/>
          <p:nvPr>
            <p:ph idx="2" type="body"/>
          </p:nvPr>
        </p:nvSpPr>
        <p:spPr>
          <a:xfrm>
            <a:off x="3455100" y="1563725"/>
            <a:ext cx="2233800" cy="27477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➢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9pPr>
          </a:lstStyle>
          <a:p/>
        </p:txBody>
      </p:sp>
      <p:sp>
        <p:nvSpPr>
          <p:cNvPr id="119" name="Google Shape;119;p8"/>
          <p:cNvSpPr txBox="1"/>
          <p:nvPr>
            <p:ph idx="3" type="body"/>
          </p:nvPr>
        </p:nvSpPr>
        <p:spPr>
          <a:xfrm>
            <a:off x="5907003" y="1563725"/>
            <a:ext cx="2233800" cy="27477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➢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9pPr>
          </a:lstStyle>
          <a:p/>
        </p:txBody>
      </p:sp>
      <p:sp>
        <p:nvSpPr>
          <p:cNvPr id="120" name="Google Shape;120;p8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9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" name="Google Shape;123;p9"/>
          <p:cNvGrpSpPr/>
          <p:nvPr/>
        </p:nvGrpSpPr>
        <p:grpSpPr>
          <a:xfrm>
            <a:off x="312475" y="304925"/>
            <a:ext cx="8519109" cy="4526109"/>
            <a:chOff x="312475" y="304925"/>
            <a:chExt cx="8519109" cy="4526109"/>
          </a:xfrm>
        </p:grpSpPr>
        <p:sp>
          <p:nvSpPr>
            <p:cNvPr id="124" name="Google Shape;124;p9"/>
            <p:cNvSpPr/>
            <p:nvPr/>
          </p:nvSpPr>
          <p:spPr>
            <a:xfrm>
              <a:off x="548725" y="541175"/>
              <a:ext cx="8046600" cy="4053600"/>
            </a:xfrm>
            <a:prstGeom prst="snip2DiagRect">
              <a:avLst>
                <a:gd fmla="val 0" name="adj1"/>
                <a:gd fmla="val 8729" name="adj2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rotWithShape="0" algn="bl" dist="9525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9"/>
            <p:cNvSpPr/>
            <p:nvPr/>
          </p:nvSpPr>
          <p:spPr>
            <a:xfrm>
              <a:off x="624925" y="617375"/>
              <a:ext cx="7719575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6" name="Google Shape;126;p9"/>
            <p:cNvSpPr/>
            <p:nvPr/>
          </p:nvSpPr>
          <p:spPr>
            <a:xfrm rot="10800000">
              <a:off x="799550" y="811975"/>
              <a:ext cx="7719575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pic>
          <p:nvPicPr>
            <p:cNvPr id="127" name="Google Shape;127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696875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8294783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9" name="Google Shape;129;p9"/>
          <p:cNvGrpSpPr/>
          <p:nvPr/>
        </p:nvGrpSpPr>
        <p:grpSpPr>
          <a:xfrm>
            <a:off x="4433231" y="1195444"/>
            <a:ext cx="277537" cy="277654"/>
            <a:chOff x="1191725" y="238125"/>
            <a:chExt cx="5236550" cy="5238750"/>
          </a:xfrm>
        </p:grpSpPr>
        <p:sp>
          <p:nvSpPr>
            <p:cNvPr id="130" name="Google Shape;130;p9"/>
            <p:cNvSpPr/>
            <p:nvPr/>
          </p:nvSpPr>
          <p:spPr>
            <a:xfrm>
              <a:off x="2218800" y="1278375"/>
              <a:ext cx="1018300" cy="1002925"/>
            </a:xfrm>
            <a:custGeom>
              <a:rect b="b" l="l" r="r" t="t"/>
              <a:pathLst>
                <a:path extrusionOk="0" h="40117" w="40732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2227575" y="3429300"/>
              <a:ext cx="1002925" cy="1018300"/>
            </a:xfrm>
            <a:custGeom>
              <a:rect b="b" l="l" r="r" t="t"/>
              <a:pathLst>
                <a:path extrusionOk="0" h="40732" w="40117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4385100" y="1267400"/>
              <a:ext cx="1005125" cy="1020500"/>
            </a:xfrm>
            <a:custGeom>
              <a:rect b="b" l="l" r="r" t="t"/>
              <a:pathLst>
                <a:path extrusionOk="0" h="40820" w="40205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4380700" y="3435900"/>
              <a:ext cx="1018300" cy="1002925"/>
            </a:xfrm>
            <a:custGeom>
              <a:rect b="b" l="l" r="r" t="t"/>
              <a:pathLst>
                <a:path extrusionOk="0" h="40117" w="40732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34" name="Google Shape;134;p9"/>
            <p:cNvSpPr/>
            <p:nvPr/>
          </p:nvSpPr>
          <p:spPr>
            <a:xfrm>
              <a:off x="1191725" y="238125"/>
              <a:ext cx="5236550" cy="5238750"/>
            </a:xfrm>
            <a:custGeom>
              <a:rect b="b" l="l" r="r" t="t"/>
              <a:pathLst>
                <a:path extrusionOk="0" h="209550" w="209462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</p:grpSp>
      <p:sp>
        <p:nvSpPr>
          <p:cNvPr id="135" name="Google Shape;135;p9"/>
          <p:cNvSpPr txBox="1"/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6" name="Google Shape;136;p9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" name="Google Shape;139;p10"/>
          <p:cNvGrpSpPr/>
          <p:nvPr/>
        </p:nvGrpSpPr>
        <p:grpSpPr>
          <a:xfrm>
            <a:off x="312475" y="304925"/>
            <a:ext cx="8519109" cy="4526109"/>
            <a:chOff x="312475" y="304925"/>
            <a:chExt cx="8519109" cy="4526109"/>
          </a:xfrm>
        </p:grpSpPr>
        <p:sp>
          <p:nvSpPr>
            <p:cNvPr id="140" name="Google Shape;140;p10"/>
            <p:cNvSpPr/>
            <p:nvPr/>
          </p:nvSpPr>
          <p:spPr>
            <a:xfrm>
              <a:off x="548725" y="541175"/>
              <a:ext cx="8046600" cy="4053600"/>
            </a:xfrm>
            <a:prstGeom prst="snip2DiagRect">
              <a:avLst>
                <a:gd fmla="val 0" name="adj1"/>
                <a:gd fmla="val 8729" name="adj2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rotWithShape="0" algn="bl" dist="9525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0"/>
            <p:cNvSpPr/>
            <p:nvPr/>
          </p:nvSpPr>
          <p:spPr>
            <a:xfrm>
              <a:off x="624925" y="617375"/>
              <a:ext cx="7719575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2" name="Google Shape;142;p10"/>
            <p:cNvSpPr/>
            <p:nvPr/>
          </p:nvSpPr>
          <p:spPr>
            <a:xfrm rot="10800000">
              <a:off x="799550" y="811975"/>
              <a:ext cx="7719575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pic>
          <p:nvPicPr>
            <p:cNvPr id="143" name="Google Shape;143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696875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8294783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5" name="Google Shape;145;p10"/>
          <p:cNvGrpSpPr/>
          <p:nvPr/>
        </p:nvGrpSpPr>
        <p:grpSpPr>
          <a:xfrm>
            <a:off x="4433231" y="3823844"/>
            <a:ext cx="277537" cy="277654"/>
            <a:chOff x="1191725" y="238125"/>
            <a:chExt cx="5236550" cy="5238750"/>
          </a:xfrm>
        </p:grpSpPr>
        <p:sp>
          <p:nvSpPr>
            <p:cNvPr id="146" name="Google Shape;146;p10"/>
            <p:cNvSpPr/>
            <p:nvPr/>
          </p:nvSpPr>
          <p:spPr>
            <a:xfrm>
              <a:off x="2218800" y="1278375"/>
              <a:ext cx="1018300" cy="1002925"/>
            </a:xfrm>
            <a:custGeom>
              <a:rect b="b" l="l" r="r" t="t"/>
              <a:pathLst>
                <a:path extrusionOk="0" h="40117" w="40732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47" name="Google Shape;147;p10"/>
            <p:cNvSpPr/>
            <p:nvPr/>
          </p:nvSpPr>
          <p:spPr>
            <a:xfrm>
              <a:off x="2227575" y="3429300"/>
              <a:ext cx="1002925" cy="1018300"/>
            </a:xfrm>
            <a:custGeom>
              <a:rect b="b" l="l" r="r" t="t"/>
              <a:pathLst>
                <a:path extrusionOk="0" h="40732" w="40117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48" name="Google Shape;148;p10"/>
            <p:cNvSpPr/>
            <p:nvPr/>
          </p:nvSpPr>
          <p:spPr>
            <a:xfrm>
              <a:off x="4385100" y="1267400"/>
              <a:ext cx="1005125" cy="1020500"/>
            </a:xfrm>
            <a:custGeom>
              <a:rect b="b" l="l" r="r" t="t"/>
              <a:pathLst>
                <a:path extrusionOk="0" h="40820" w="40205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49" name="Google Shape;149;p10"/>
            <p:cNvSpPr/>
            <p:nvPr/>
          </p:nvSpPr>
          <p:spPr>
            <a:xfrm>
              <a:off x="4380700" y="3435900"/>
              <a:ext cx="1018300" cy="1002925"/>
            </a:xfrm>
            <a:custGeom>
              <a:rect b="b" l="l" r="r" t="t"/>
              <a:pathLst>
                <a:path extrusionOk="0" h="40117" w="40732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50" name="Google Shape;150;p10"/>
            <p:cNvSpPr/>
            <p:nvPr/>
          </p:nvSpPr>
          <p:spPr>
            <a:xfrm>
              <a:off x="1191725" y="238125"/>
              <a:ext cx="5236550" cy="5238750"/>
            </a:xfrm>
            <a:custGeom>
              <a:rect b="b" l="l" r="r" t="t"/>
              <a:pathLst>
                <a:path extrusionOk="0" h="209550" w="209462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</p:grpSp>
      <p:sp>
        <p:nvSpPr>
          <p:cNvPr id="151" name="Google Shape;151;p10"/>
          <p:cNvSpPr txBox="1"/>
          <p:nvPr>
            <p:ph idx="1" type="body"/>
          </p:nvPr>
        </p:nvSpPr>
        <p:spPr>
          <a:xfrm>
            <a:off x="735200" y="4101500"/>
            <a:ext cx="7673700" cy="2775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Clr>
                <a:srgbClr val="8A9BA6"/>
              </a:buClr>
              <a:buSzPts val="1400"/>
              <a:buNone/>
              <a:defRPr i="1" sz="1400">
                <a:solidFill>
                  <a:srgbClr val="8A9BA6"/>
                </a:solidFill>
              </a:defRPr>
            </a:lvl1pPr>
          </a:lstStyle>
          <a:p/>
        </p:txBody>
      </p:sp>
      <p:sp>
        <p:nvSpPr>
          <p:cNvPr id="152" name="Google Shape;152;p10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03200" y="1563725"/>
            <a:ext cx="7137600" cy="27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➢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1pPr>
            <a:lvl2pPr lvl="1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2pPr>
            <a:lvl3pPr lvl="2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3pPr>
            <a:lvl4pPr lvl="3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4pPr>
            <a:lvl5pPr lvl="4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5pPr>
            <a:lvl6pPr lvl="5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6pPr>
            <a:lvl7pPr lvl="6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7pPr>
            <a:lvl8pPr lvl="7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8pPr>
            <a:lvl9pPr lvl="8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jp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19.png"/><Relationship Id="rId8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"/>
          <p:cNvSpPr txBox="1"/>
          <p:nvPr>
            <p:ph type="ctrTitle"/>
          </p:nvPr>
        </p:nvSpPr>
        <p:spPr>
          <a:xfrm>
            <a:off x="2787625" y="1275225"/>
            <a:ext cx="3572100" cy="250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Chest Game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By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Guoying Li, Cheng Su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14"/>
          <p:cNvSpPr txBox="1"/>
          <p:nvPr>
            <p:ph idx="4294967295" type="subTitle"/>
          </p:nvPr>
        </p:nvSpPr>
        <p:spPr>
          <a:xfrm>
            <a:off x="1701725" y="1901250"/>
            <a:ext cx="5130900" cy="9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i="1" sz="14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i="1"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3"/>
          <p:cNvSpPr txBox="1"/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Joins and Queries</a:t>
            </a:r>
            <a:endParaRPr/>
          </a:p>
        </p:txBody>
      </p:sp>
      <p:sp>
        <p:nvSpPr>
          <p:cNvPr id="259" name="Google Shape;259;p23"/>
          <p:cNvSpPr txBox="1"/>
          <p:nvPr>
            <p:ph idx="1" type="body"/>
          </p:nvPr>
        </p:nvSpPr>
        <p:spPr>
          <a:xfrm>
            <a:off x="1003200" y="1563725"/>
            <a:ext cx="7137600" cy="276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9144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Create player</a:t>
            </a:r>
            <a:endParaRPr sz="1400"/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Create chest</a:t>
            </a:r>
            <a:endParaRPr sz="1400"/>
          </a:p>
          <a:p>
            <a:pPr indent="-3175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￫"/>
            </a:pPr>
            <a:r>
              <a:rPr lang="en" sz="1400"/>
              <a:t>Item of a number(in a range) + money, all generated randomly </a:t>
            </a:r>
            <a:endParaRPr sz="1400"/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Create PlayerArchive </a:t>
            </a:r>
            <a:endParaRPr sz="1400"/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Create KPIMarketingStrategy</a:t>
            </a:r>
            <a:endParaRPr sz="1400"/>
          </a:p>
          <a:p>
            <a:pPr indent="0" lvl="0" marL="13716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60" name="Google Shape;260;p23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1" name="Google Shape;2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1375" y="3739925"/>
            <a:ext cx="3169425" cy="49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650" y="3509062"/>
            <a:ext cx="4146350" cy="64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4"/>
          <p:cNvSpPr txBox="1"/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&amp; Auditing</a:t>
            </a:r>
            <a:endParaRPr/>
          </a:p>
        </p:txBody>
      </p:sp>
      <p:sp>
        <p:nvSpPr>
          <p:cNvPr id="268" name="Google Shape;268;p24"/>
          <p:cNvSpPr txBox="1"/>
          <p:nvPr>
            <p:ph idx="1" type="body"/>
          </p:nvPr>
        </p:nvSpPr>
        <p:spPr>
          <a:xfrm>
            <a:off x="1003200" y="1563725"/>
            <a:ext cx="7137600" cy="221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We remove players of more than a months ago from player table, and put them into archive table.</a:t>
            </a:r>
            <a:endParaRPr sz="14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Prevent delete action if those player’s are not past players. 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6C7A83"/>
              </a:solidFill>
            </a:endParaRPr>
          </a:p>
        </p:txBody>
      </p:sp>
      <p:sp>
        <p:nvSpPr>
          <p:cNvPr id="269" name="Google Shape;269;p24"/>
          <p:cNvSpPr txBox="1"/>
          <p:nvPr/>
        </p:nvSpPr>
        <p:spPr>
          <a:xfrm>
            <a:off x="1003200" y="3943050"/>
            <a:ext cx="71376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8A9BA6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A9BA6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270" name="Google Shape;270;p24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/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PERFORMANCE IMPROVEMENT </a:t>
            </a:r>
            <a:r>
              <a:rPr lang="en"/>
              <a:t>                    </a:t>
            </a:r>
            <a:r>
              <a:rPr lang="en"/>
              <a:t>CONCERNS         </a:t>
            </a:r>
            <a:endParaRPr/>
          </a:p>
        </p:txBody>
      </p:sp>
      <p:sp>
        <p:nvSpPr>
          <p:cNvPr id="276" name="Google Shape;276;p25"/>
          <p:cNvSpPr txBox="1"/>
          <p:nvPr>
            <p:ph idx="1" type="body"/>
          </p:nvPr>
        </p:nvSpPr>
        <p:spPr>
          <a:xfrm>
            <a:off x="954650" y="1610113"/>
            <a:ext cx="3464400" cy="221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Cluster constraints added for primary keys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2EDDA"/>
              </a:solidFill>
              <a:highlight>
                <a:srgbClr val="434343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6C7A83"/>
              </a:solidFill>
            </a:endParaRPr>
          </a:p>
        </p:txBody>
      </p:sp>
      <p:sp>
        <p:nvSpPr>
          <p:cNvPr id="277" name="Google Shape;277;p25"/>
          <p:cNvSpPr txBox="1"/>
          <p:nvPr/>
        </p:nvSpPr>
        <p:spPr>
          <a:xfrm>
            <a:off x="1003200" y="3943050"/>
            <a:ext cx="71376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8A9BA6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A9BA6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278" name="Google Shape;278;p25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25"/>
          <p:cNvSpPr txBox="1"/>
          <p:nvPr>
            <p:ph idx="1" type="body"/>
          </p:nvPr>
        </p:nvSpPr>
        <p:spPr>
          <a:xfrm>
            <a:off x="4724950" y="1610125"/>
            <a:ext cx="3464400" cy="169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Inactive Players(heartbeat)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Flow Control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Unstable Connection</a:t>
            </a:r>
            <a:endParaRPr b="1"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6"/>
          <p:cNvSpPr txBox="1"/>
          <p:nvPr>
            <p:ph idx="4294967295" type="ctrTitle"/>
          </p:nvPr>
        </p:nvSpPr>
        <p:spPr>
          <a:xfrm>
            <a:off x="1375100" y="2536700"/>
            <a:ext cx="4301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Future </a:t>
            </a:r>
            <a:endParaRPr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</p:txBody>
      </p:sp>
      <p:sp>
        <p:nvSpPr>
          <p:cNvPr id="285" name="Google Shape;285;p26"/>
          <p:cNvSpPr/>
          <p:nvPr/>
        </p:nvSpPr>
        <p:spPr>
          <a:xfrm>
            <a:off x="6956614" y="3483468"/>
            <a:ext cx="305417" cy="291622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6" name="Google Shape;286;p26"/>
          <p:cNvGrpSpPr/>
          <p:nvPr/>
        </p:nvGrpSpPr>
        <p:grpSpPr>
          <a:xfrm>
            <a:off x="6577365" y="1845701"/>
            <a:ext cx="1308384" cy="1308709"/>
            <a:chOff x="6654650" y="3665275"/>
            <a:chExt cx="409100" cy="409125"/>
          </a:xfrm>
        </p:grpSpPr>
        <p:sp>
          <p:nvSpPr>
            <p:cNvPr id="287" name="Google Shape;287;p26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6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9" name="Google Shape;289;p26"/>
          <p:cNvGrpSpPr/>
          <p:nvPr/>
        </p:nvGrpSpPr>
        <p:grpSpPr>
          <a:xfrm rot="1057037">
            <a:off x="5316920" y="2874898"/>
            <a:ext cx="864461" cy="864512"/>
            <a:chOff x="570875" y="4322250"/>
            <a:chExt cx="443300" cy="443325"/>
          </a:xfrm>
        </p:grpSpPr>
        <p:sp>
          <p:nvSpPr>
            <p:cNvPr id="290" name="Google Shape;290;p26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4" name="Google Shape;294;p26"/>
          <p:cNvSpPr/>
          <p:nvPr/>
        </p:nvSpPr>
        <p:spPr>
          <a:xfrm rot="2466683">
            <a:off x="5413593" y="2099570"/>
            <a:ext cx="424361" cy="405194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6"/>
          <p:cNvSpPr/>
          <p:nvPr/>
        </p:nvSpPr>
        <p:spPr>
          <a:xfrm rot="-1609345">
            <a:off x="6034156" y="2354495"/>
            <a:ext cx="305329" cy="291538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6"/>
          <p:cNvSpPr/>
          <p:nvPr/>
        </p:nvSpPr>
        <p:spPr>
          <a:xfrm rot="2926328">
            <a:off x="7885638" y="2585470"/>
            <a:ext cx="228692" cy="218363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6"/>
          <p:cNvSpPr/>
          <p:nvPr/>
        </p:nvSpPr>
        <p:spPr>
          <a:xfrm rot="-1609160">
            <a:off x="6934024" y="1122719"/>
            <a:ext cx="206008" cy="196703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6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7"/>
          <p:cNvSpPr txBox="1"/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OF AN IDEA</a:t>
            </a:r>
            <a:endParaRPr/>
          </a:p>
        </p:txBody>
      </p:sp>
      <p:sp>
        <p:nvSpPr>
          <p:cNvPr id="304" name="Google Shape;304;p27"/>
          <p:cNvSpPr txBox="1"/>
          <p:nvPr>
            <p:ph idx="2" type="body"/>
          </p:nvPr>
        </p:nvSpPr>
        <p:spPr>
          <a:xfrm>
            <a:off x="4676448" y="1716125"/>
            <a:ext cx="3464400" cy="169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2. Real time &amp; locations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In the future, locations may be real, eg, shopping mall, parks, flight; rewards may be real as well, such as coupon for shopping.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Example/application:</a:t>
            </a:r>
            <a:r>
              <a:rPr lang="en" sz="1200">
                <a:solidFill>
                  <a:schemeClr val="dk1"/>
                </a:solidFill>
              </a:rPr>
              <a:t> shopping instruction/map before or during flights, users can spend their time shopping and gaming in their spare time. </a:t>
            </a:r>
            <a:endParaRPr b="1"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305" name="Google Shape;305;p27"/>
          <p:cNvSpPr txBox="1"/>
          <p:nvPr>
            <p:ph idx="1" type="body"/>
          </p:nvPr>
        </p:nvSpPr>
        <p:spPr>
          <a:xfrm>
            <a:off x="1003200" y="1716125"/>
            <a:ext cx="3464400" cy="169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1. </a:t>
            </a:r>
            <a:r>
              <a:rPr b="1" lang="en" sz="1400">
                <a:solidFill>
                  <a:schemeClr val="dk1"/>
                </a:solidFill>
              </a:rPr>
              <a:t>Social, integrate with other software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Integrate with other login systems, eg. gmail, facebook, wechat, line, kakaotalk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Games with friends instead of alone, social, real-time, real location.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Example: </a:t>
            </a:r>
            <a:r>
              <a:rPr lang="en" sz="1200">
                <a:solidFill>
                  <a:schemeClr val="dk1"/>
                </a:solidFill>
              </a:rPr>
              <a:t>climate in this game is related to their real location (los angeles- hot; new york- cold; otherwise, mild; this is simple but real fun design at this stage. </a:t>
            </a:r>
            <a:endParaRPr b="1" sz="1200"/>
          </a:p>
        </p:txBody>
      </p:sp>
      <p:sp>
        <p:nvSpPr>
          <p:cNvPr id="306" name="Google Shape;306;p27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8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2" name="Google Shape;312;p28"/>
          <p:cNvSpPr txBox="1"/>
          <p:nvPr>
            <p:ph idx="4294967295" type="ctrTitle"/>
          </p:nvPr>
        </p:nvSpPr>
        <p:spPr>
          <a:xfrm>
            <a:off x="1275150" y="2505375"/>
            <a:ext cx="6593700" cy="54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THANKS</a:t>
            </a:r>
            <a:r>
              <a:rPr lang="en" sz="2400"/>
              <a:t>!</a:t>
            </a:r>
            <a:endParaRPr sz="2400"/>
          </a:p>
        </p:txBody>
      </p:sp>
      <p:sp>
        <p:nvSpPr>
          <p:cNvPr id="313" name="Google Shape;313;p28"/>
          <p:cNvSpPr txBox="1"/>
          <p:nvPr>
            <p:ph idx="4294967295" type="subTitle"/>
          </p:nvPr>
        </p:nvSpPr>
        <p:spPr>
          <a:xfrm>
            <a:off x="1275150" y="3082179"/>
            <a:ext cx="6593700" cy="113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/>
              <a:t>Any questions?</a:t>
            </a:r>
            <a:endParaRPr b="1" sz="18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/>
          </a:p>
        </p:txBody>
      </p:sp>
      <p:grpSp>
        <p:nvGrpSpPr>
          <p:cNvPr id="314" name="Google Shape;314;p28"/>
          <p:cNvGrpSpPr/>
          <p:nvPr/>
        </p:nvGrpSpPr>
        <p:grpSpPr>
          <a:xfrm>
            <a:off x="3828600" y="1220955"/>
            <a:ext cx="1486799" cy="1256322"/>
            <a:chOff x="3918650" y="293075"/>
            <a:chExt cx="488500" cy="412775"/>
          </a:xfrm>
        </p:grpSpPr>
        <p:sp>
          <p:nvSpPr>
            <p:cNvPr id="315" name="Google Shape;315;p28"/>
            <p:cNvSpPr/>
            <p:nvPr/>
          </p:nvSpPr>
          <p:spPr>
            <a:xfrm>
              <a:off x="4085350" y="293675"/>
              <a:ext cx="154500" cy="412175"/>
            </a:xfrm>
            <a:custGeom>
              <a:rect b="b" l="l" r="r" t="t"/>
              <a:pathLst>
                <a:path extrusionOk="0" h="16487" w="618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8"/>
            <p:cNvSpPr/>
            <p:nvPr/>
          </p:nvSpPr>
          <p:spPr>
            <a:xfrm>
              <a:off x="3918650" y="293075"/>
              <a:ext cx="153900" cy="407275"/>
            </a:xfrm>
            <a:custGeom>
              <a:rect b="b" l="l" r="r" t="t"/>
              <a:pathLst>
                <a:path extrusionOk="0" h="16291" w="6156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8"/>
            <p:cNvSpPr/>
            <p:nvPr/>
          </p:nvSpPr>
          <p:spPr>
            <a:xfrm>
              <a:off x="4253250" y="298550"/>
              <a:ext cx="153900" cy="406675"/>
            </a:xfrm>
            <a:custGeom>
              <a:rect b="b" l="l" r="r" t="t"/>
              <a:pathLst>
                <a:path extrusionOk="0" h="16267" w="6156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"/>
          <p:cNvSpPr txBox="1"/>
          <p:nvPr>
            <p:ph idx="4294967295" type="ctrTitle"/>
          </p:nvPr>
        </p:nvSpPr>
        <p:spPr>
          <a:xfrm>
            <a:off x="1275150" y="2454373"/>
            <a:ext cx="6593700" cy="54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LET`S DO AN OVERVIEW</a:t>
            </a:r>
            <a:endParaRPr sz="2400"/>
          </a:p>
        </p:txBody>
      </p:sp>
      <p:sp>
        <p:nvSpPr>
          <p:cNvPr id="188" name="Google Shape;188;p15"/>
          <p:cNvSpPr txBox="1"/>
          <p:nvPr>
            <p:ph idx="4294967295" type="subTitle"/>
          </p:nvPr>
        </p:nvSpPr>
        <p:spPr>
          <a:xfrm>
            <a:off x="904100" y="3014402"/>
            <a:ext cx="6593700" cy="113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/>
              <a:t>               Basic Game Mechanism &amp; Marketing</a:t>
            </a:r>
            <a:endParaRPr b="1" sz="1800"/>
          </a:p>
        </p:txBody>
      </p:sp>
      <p:pic>
        <p:nvPicPr>
          <p:cNvPr descr="photo-1434030216411-0b793f4b4173.jpg" id="189" name="Google Shape;1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9250" y="980423"/>
            <a:ext cx="1585500" cy="1585500"/>
          </a:xfrm>
          <a:prstGeom prst="diamond">
            <a:avLst/>
          </a:prstGeom>
          <a:noFill/>
          <a:ln cap="flat" cmpd="thinThick" w="38100">
            <a:solidFill>
              <a:srgbClr val="B0C6D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0" name="Google Shape;190;p15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1" name="Google Shape;191;p15"/>
          <p:cNvPicPr preferRelativeResize="0"/>
          <p:nvPr/>
        </p:nvPicPr>
        <p:blipFill rotWithShape="1">
          <a:blip r:embed="rId4">
            <a:alphaModFix/>
          </a:blip>
          <a:srcRect b="18250" l="1011" r="60085" t="26729"/>
          <a:stretch/>
        </p:blipFill>
        <p:spPr>
          <a:xfrm>
            <a:off x="3779250" y="980425"/>
            <a:ext cx="1585500" cy="1585500"/>
          </a:xfrm>
          <a:prstGeom prst="diamond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"/>
          <p:cNvSpPr txBox="1"/>
          <p:nvPr>
            <p:ph type="title"/>
          </p:nvPr>
        </p:nvSpPr>
        <p:spPr>
          <a:xfrm>
            <a:off x="1003200" y="693575"/>
            <a:ext cx="7137600" cy="54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</a:t>
            </a:r>
            <a:endParaRPr/>
          </a:p>
        </p:txBody>
      </p:sp>
      <p:sp>
        <p:nvSpPr>
          <p:cNvPr id="197" name="Google Shape;197;p16"/>
          <p:cNvSpPr txBox="1"/>
          <p:nvPr>
            <p:ph idx="1" type="body"/>
          </p:nvPr>
        </p:nvSpPr>
        <p:spPr>
          <a:xfrm>
            <a:off x="1003200" y="1563725"/>
            <a:ext cx="7137600" cy="221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Three of main questions are: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How to store and deal with </a:t>
            </a:r>
            <a:r>
              <a:rPr b="1" lang="en" sz="1400"/>
              <a:t>in-game data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How to store past data and analyze </a:t>
            </a:r>
            <a:r>
              <a:rPr b="1" lang="en" sz="1400"/>
              <a:t>players’ performance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How to evaluate the performance of a specific </a:t>
            </a:r>
            <a:r>
              <a:rPr b="1" lang="en" sz="1400"/>
              <a:t>marketing</a:t>
            </a:r>
            <a:r>
              <a:rPr lang="en" sz="1400"/>
              <a:t> strategy. </a:t>
            </a:r>
            <a:endParaRPr sz="14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2EDDA"/>
              </a:solidFill>
              <a:highlight>
                <a:srgbClr val="434343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6C7A83"/>
              </a:solidFill>
            </a:endParaRPr>
          </a:p>
        </p:txBody>
      </p:sp>
      <p:sp>
        <p:nvSpPr>
          <p:cNvPr id="198" name="Google Shape;198;p16"/>
          <p:cNvSpPr txBox="1"/>
          <p:nvPr/>
        </p:nvSpPr>
        <p:spPr>
          <a:xfrm>
            <a:off x="1003200" y="3943050"/>
            <a:ext cx="71376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8A9BA6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A9BA6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199" name="Google Shape;199;p16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7"/>
          <p:cNvSpPr txBox="1"/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r>
              <a:rPr lang="en"/>
              <a:t> </a:t>
            </a:r>
            <a:endParaRPr/>
          </a:p>
        </p:txBody>
      </p:sp>
      <p:sp>
        <p:nvSpPr>
          <p:cNvPr id="205" name="Google Shape;205;p17"/>
          <p:cNvSpPr txBox="1"/>
          <p:nvPr>
            <p:ph idx="1" type="body"/>
          </p:nvPr>
        </p:nvSpPr>
        <p:spPr>
          <a:xfrm>
            <a:off x="1003200" y="1563725"/>
            <a:ext cx="7137600" cy="221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b="1" lang="en" sz="1400"/>
              <a:t>(Mechanism &amp; Player)</a:t>
            </a:r>
            <a:r>
              <a:rPr lang="en" sz="1400"/>
              <a:t> create a database supporting the game. </a:t>
            </a:r>
            <a:endParaRPr sz="14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b="1" lang="en" sz="1400"/>
              <a:t>(Marketing Performance) </a:t>
            </a:r>
            <a:r>
              <a:rPr lang="en" sz="1400"/>
              <a:t> </a:t>
            </a:r>
            <a:r>
              <a:rPr lang="en" sz="1400"/>
              <a:t>To Evaluate the performance of a specific marketing strategy, we will analyze the data, including the KPIs (the increasing number of players) at each level. </a:t>
            </a:r>
            <a:endParaRPr sz="1400"/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2EDDA"/>
              </a:solidFill>
              <a:highlight>
                <a:srgbClr val="434343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6C7A83"/>
              </a:solidFill>
            </a:endParaRPr>
          </a:p>
        </p:txBody>
      </p:sp>
      <p:sp>
        <p:nvSpPr>
          <p:cNvPr id="206" name="Google Shape;206;p17"/>
          <p:cNvSpPr txBox="1"/>
          <p:nvPr/>
        </p:nvSpPr>
        <p:spPr>
          <a:xfrm>
            <a:off x="1003200" y="3943050"/>
            <a:ext cx="71376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8A9BA6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A9BA6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207" name="Google Shape;207;p17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1424" y="3191300"/>
            <a:ext cx="1517325" cy="113744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8"/>
          <p:cNvSpPr txBox="1"/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- OUTLINE</a:t>
            </a:r>
            <a:endParaRPr/>
          </a:p>
        </p:txBody>
      </p:sp>
      <p:sp>
        <p:nvSpPr>
          <p:cNvPr id="214" name="Google Shape;214;p18"/>
          <p:cNvSpPr txBox="1"/>
          <p:nvPr>
            <p:ph idx="1" type="body"/>
          </p:nvPr>
        </p:nvSpPr>
        <p:spPr>
          <a:xfrm>
            <a:off x="2398938" y="1560650"/>
            <a:ext cx="1898700" cy="18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Game Mechanism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Core Mechanism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Loot and Items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Player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Map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UI Display</a:t>
            </a:r>
            <a:endParaRPr sz="14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2EDDA"/>
              </a:solidFill>
              <a:highlight>
                <a:srgbClr val="434343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6C7A83"/>
              </a:solidFill>
            </a:endParaRPr>
          </a:p>
        </p:txBody>
      </p:sp>
      <p:sp>
        <p:nvSpPr>
          <p:cNvPr id="215" name="Google Shape;215;p18"/>
          <p:cNvSpPr txBox="1"/>
          <p:nvPr>
            <p:ph idx="1" type="body"/>
          </p:nvPr>
        </p:nvSpPr>
        <p:spPr>
          <a:xfrm>
            <a:off x="5064225" y="1560650"/>
            <a:ext cx="2568600" cy="134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Marketing and Data Analysis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Marketing strategies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KPI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Player Archive Table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2EDDA"/>
              </a:solidFill>
              <a:highlight>
                <a:srgbClr val="434343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6C7A83"/>
              </a:solidFill>
            </a:endParaRPr>
          </a:p>
        </p:txBody>
      </p:sp>
      <p:sp>
        <p:nvSpPr>
          <p:cNvPr id="216" name="Google Shape;216;p18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" name="Google Shape;217;p18"/>
          <p:cNvSpPr/>
          <p:nvPr/>
        </p:nvSpPr>
        <p:spPr>
          <a:xfrm>
            <a:off x="2398950" y="3191301"/>
            <a:ext cx="1722284" cy="1291127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9"/>
          <p:cNvSpPr txBox="1"/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FLOW</a:t>
            </a:r>
            <a:endParaRPr/>
          </a:p>
        </p:txBody>
      </p:sp>
      <p:sp>
        <p:nvSpPr>
          <p:cNvPr id="223" name="Google Shape;223;p19"/>
          <p:cNvSpPr txBox="1"/>
          <p:nvPr>
            <p:ph idx="1" type="body"/>
          </p:nvPr>
        </p:nvSpPr>
        <p:spPr>
          <a:xfrm>
            <a:off x="1003200" y="1563725"/>
            <a:ext cx="7137600" cy="276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025" y="627450"/>
            <a:ext cx="7339950" cy="388859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9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0"/>
          <p:cNvSpPr txBox="1"/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FLOW </a:t>
            </a:r>
            <a:endParaRPr/>
          </a:p>
        </p:txBody>
      </p:sp>
      <p:sp>
        <p:nvSpPr>
          <p:cNvPr id="231" name="Google Shape;231;p20"/>
          <p:cNvSpPr txBox="1"/>
          <p:nvPr>
            <p:ph idx="1" type="body"/>
          </p:nvPr>
        </p:nvSpPr>
        <p:spPr>
          <a:xfrm>
            <a:off x="1003200" y="1563725"/>
            <a:ext cx="7137600" cy="221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							     </a:t>
            </a:r>
            <a:r>
              <a:rPr lang="en" sz="1400"/>
              <a:t>Player 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								  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                                                                                                  </a:t>
            </a:r>
            <a:r>
              <a:rPr lang="en" sz="1400"/>
              <a:t>-&gt; PlayerAsset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                                      ChestType    </a:t>
            </a:r>
            <a:endParaRPr sz="1400"/>
          </a:p>
          <a:p>
            <a:pPr indent="45720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             -&gt;         Chest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Item   -&gt;    Loot_Wood/Iron/Gold</a:t>
            </a:r>
            <a:endParaRPr sz="14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2EDDA"/>
              </a:solidFill>
              <a:highlight>
                <a:srgbClr val="434343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6C7A83"/>
              </a:solidFill>
            </a:endParaRPr>
          </a:p>
        </p:txBody>
      </p:sp>
      <p:sp>
        <p:nvSpPr>
          <p:cNvPr id="232" name="Google Shape;232;p20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1"/>
          <p:cNvSpPr txBox="1"/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JOINS AND QUERIES</a:t>
            </a:r>
            <a:endParaRPr/>
          </a:p>
        </p:txBody>
      </p:sp>
      <p:sp>
        <p:nvSpPr>
          <p:cNvPr id="238" name="Google Shape;238;p21"/>
          <p:cNvSpPr txBox="1"/>
          <p:nvPr>
            <p:ph idx="1" type="body"/>
          </p:nvPr>
        </p:nvSpPr>
        <p:spPr>
          <a:xfrm>
            <a:off x="1003200" y="1563725"/>
            <a:ext cx="7137600" cy="221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 got some solutions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show queries as pictures</a:t>
            </a:r>
            <a:endParaRPr sz="14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2EDDA"/>
              </a:solidFill>
              <a:highlight>
                <a:srgbClr val="434343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6C7A83"/>
              </a:solidFill>
            </a:endParaRPr>
          </a:p>
        </p:txBody>
      </p:sp>
      <p:sp>
        <p:nvSpPr>
          <p:cNvPr id="239" name="Google Shape;239;p21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0" name="Google Shape;2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525" y="994125"/>
            <a:ext cx="2964951" cy="2181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9775" y="3013675"/>
            <a:ext cx="2608550" cy="14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1600" y="2841900"/>
            <a:ext cx="2832721" cy="1647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0075" y="1375225"/>
            <a:ext cx="2135407" cy="142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24321" y="2841900"/>
            <a:ext cx="947329" cy="164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36250" y="2033987"/>
            <a:ext cx="2135401" cy="770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2"/>
          <p:cNvSpPr txBox="1"/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NORMALIZE AND DENORMALIZE</a:t>
            </a:r>
            <a:endParaRPr/>
          </a:p>
        </p:txBody>
      </p:sp>
      <p:sp>
        <p:nvSpPr>
          <p:cNvPr id="251" name="Google Shape;251;p22"/>
          <p:cNvSpPr txBox="1"/>
          <p:nvPr>
            <p:ph idx="1" type="body"/>
          </p:nvPr>
        </p:nvSpPr>
        <p:spPr>
          <a:xfrm>
            <a:off x="1003200" y="1639925"/>
            <a:ext cx="7137600" cy="221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Player &amp; Player Assets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Item, Item Effect and Loot tables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Chest &amp; ChestType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Climate &amp; Map</a:t>
            </a:r>
            <a:endParaRPr sz="14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2EDDA"/>
              </a:solidFill>
              <a:highlight>
                <a:srgbClr val="434343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6C7A83"/>
              </a:solidFill>
            </a:endParaRPr>
          </a:p>
        </p:txBody>
      </p:sp>
      <p:sp>
        <p:nvSpPr>
          <p:cNvPr id="252" name="Google Shape;252;p22"/>
          <p:cNvSpPr txBox="1"/>
          <p:nvPr/>
        </p:nvSpPr>
        <p:spPr>
          <a:xfrm>
            <a:off x="1003200" y="3943050"/>
            <a:ext cx="71376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8A9BA6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A9BA6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253" name="Google Shape;253;p22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o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